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453A"/>
    <a:srgbClr val="DAB56F"/>
    <a:srgbClr val="D5453A"/>
    <a:srgbClr val="E8C68B"/>
    <a:srgbClr val="473F1A"/>
    <a:srgbClr val="00000A"/>
    <a:srgbClr val="241D13"/>
    <a:srgbClr val="C59E65"/>
    <a:srgbClr val="1D6C45"/>
    <a:srgbClr val="2DB0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6" autoAdjust="0"/>
    <p:restoredTop sz="94660"/>
  </p:normalViewPr>
  <p:slideViewPr>
    <p:cSldViewPr snapToGrid="0">
      <p:cViewPr varScale="1">
        <p:scale>
          <a:sx n="91" d="100"/>
          <a:sy n="91" d="100"/>
        </p:scale>
        <p:origin x="39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D1604-35D2-4025-A738-59DE0729D478}" type="datetimeFigureOut">
              <a:rPr lang="ru-RU" smtClean="0"/>
              <a:t>26.08.2023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ADE09-2A43-46C5-B836-E528C72FA2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93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D1604-35D2-4025-A738-59DE0729D478}" type="datetimeFigureOut">
              <a:rPr lang="ru-RU" smtClean="0"/>
              <a:t>26.08.2023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ADE09-2A43-46C5-B836-E528C72FA2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9661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D1604-35D2-4025-A738-59DE0729D478}" type="datetimeFigureOut">
              <a:rPr lang="ru-RU" smtClean="0"/>
              <a:t>26.08.2023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ADE09-2A43-46C5-B836-E528C72FA270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232136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D1604-35D2-4025-A738-59DE0729D478}" type="datetimeFigureOut">
              <a:rPr lang="ru-RU" smtClean="0"/>
              <a:t>26.08.2023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ADE09-2A43-46C5-B836-E528C72FA2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5423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D1604-35D2-4025-A738-59DE0729D478}" type="datetimeFigureOut">
              <a:rPr lang="ru-RU" smtClean="0"/>
              <a:t>26.08.2023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ADE09-2A43-46C5-B836-E528C72FA270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029329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D1604-35D2-4025-A738-59DE0729D478}" type="datetimeFigureOut">
              <a:rPr lang="ru-RU" smtClean="0"/>
              <a:t>26.08.2023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ADE09-2A43-46C5-B836-E528C72FA2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09194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D1604-35D2-4025-A738-59DE0729D478}" type="datetimeFigureOut">
              <a:rPr lang="ru-RU" smtClean="0"/>
              <a:t>26.08.2023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ADE09-2A43-46C5-B836-E528C72FA2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18487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D1604-35D2-4025-A738-59DE0729D478}" type="datetimeFigureOut">
              <a:rPr lang="ru-RU" smtClean="0"/>
              <a:t>26.08.2023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ADE09-2A43-46C5-B836-E528C72FA2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9944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D1604-35D2-4025-A738-59DE0729D478}" type="datetimeFigureOut">
              <a:rPr lang="ru-RU" smtClean="0"/>
              <a:t>26.08.2023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ADE09-2A43-46C5-B836-E528C72FA2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9435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D1604-35D2-4025-A738-59DE0729D478}" type="datetimeFigureOut">
              <a:rPr lang="ru-RU" smtClean="0"/>
              <a:t>26.08.2023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ADE09-2A43-46C5-B836-E528C72FA2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7801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D1604-35D2-4025-A738-59DE0729D478}" type="datetimeFigureOut">
              <a:rPr lang="ru-RU" smtClean="0"/>
              <a:t>26.08.2023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ADE09-2A43-46C5-B836-E528C72FA2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6919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D1604-35D2-4025-A738-59DE0729D478}" type="datetimeFigureOut">
              <a:rPr lang="ru-RU" smtClean="0"/>
              <a:t>26.08.2023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ADE09-2A43-46C5-B836-E528C72FA2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1025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D1604-35D2-4025-A738-59DE0729D478}" type="datetimeFigureOut">
              <a:rPr lang="ru-RU" smtClean="0"/>
              <a:t>26.08.2023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ADE09-2A43-46C5-B836-E528C72FA2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037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D1604-35D2-4025-A738-59DE0729D478}" type="datetimeFigureOut">
              <a:rPr lang="ru-RU" smtClean="0"/>
              <a:t>26.08.2023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ADE09-2A43-46C5-B836-E528C72FA2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9606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D1604-35D2-4025-A738-59DE0729D478}" type="datetimeFigureOut">
              <a:rPr lang="ru-RU" smtClean="0"/>
              <a:t>26.08.2023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ADE09-2A43-46C5-B836-E528C72FA2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8340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D1604-35D2-4025-A738-59DE0729D478}" type="datetimeFigureOut">
              <a:rPr lang="ru-RU" smtClean="0"/>
              <a:t>26.08.2023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ADE09-2A43-46C5-B836-E528C72FA2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1141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9D1604-35D2-4025-A738-59DE0729D478}" type="datetimeFigureOut">
              <a:rPr lang="ru-RU" smtClean="0"/>
              <a:t>26.08.2023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CFADE09-2A43-46C5-B836-E528C72FA2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6157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099" y="0"/>
            <a:ext cx="122301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31870" y="1675647"/>
            <a:ext cx="4090306" cy="800305"/>
          </a:xfrm>
        </p:spPr>
        <p:txBody>
          <a:bodyPr/>
          <a:lstStyle/>
          <a:p>
            <a:r>
              <a:rPr lang="en-US" b="1" dirty="0" smtClean="0">
                <a:ln w="22225">
                  <a:solidFill>
                    <a:srgbClr val="DAB56F"/>
                  </a:solidFill>
                  <a:prstDash val="solid"/>
                </a:ln>
                <a:solidFill>
                  <a:srgbClr val="D5453A"/>
                </a:solidFill>
              </a:rPr>
              <a:t>Floppy Bird</a:t>
            </a:r>
            <a:endParaRPr lang="ru-RU" b="1" dirty="0">
              <a:ln w="22225">
                <a:solidFill>
                  <a:srgbClr val="DAB56F"/>
                </a:solidFill>
                <a:prstDash val="solid"/>
              </a:ln>
              <a:solidFill>
                <a:srgbClr val="D5453A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-38099" y="5876964"/>
            <a:ext cx="4799671" cy="891267"/>
          </a:xfrm>
        </p:spPr>
        <p:txBody>
          <a:bodyPr>
            <a:noAutofit/>
          </a:bodyPr>
          <a:lstStyle/>
          <a:p>
            <a:r>
              <a:rPr lang="ru-RU" b="1" dirty="0" smtClean="0">
                <a:solidFill>
                  <a:srgbClr val="F0453A"/>
                </a:solidFill>
              </a:rPr>
              <a:t>Выполнил студент группы М8О-102Б-22</a:t>
            </a:r>
            <a:r>
              <a:rPr lang="en-US" b="1" dirty="0" smtClean="0">
                <a:solidFill>
                  <a:srgbClr val="F0453A"/>
                </a:solidFill>
              </a:rPr>
              <a:t>:</a:t>
            </a:r>
            <a:endParaRPr lang="ru-RU" b="1" dirty="0" smtClean="0">
              <a:solidFill>
                <a:srgbClr val="F0453A"/>
              </a:solidFill>
            </a:endParaRPr>
          </a:p>
          <a:p>
            <a:r>
              <a:rPr lang="ru-RU" b="1" dirty="0" err="1" smtClean="0">
                <a:solidFill>
                  <a:srgbClr val="F0453A"/>
                </a:solidFill>
              </a:rPr>
              <a:t>Карчаули</a:t>
            </a:r>
            <a:r>
              <a:rPr lang="ru-RU" b="1" dirty="0" smtClean="0">
                <a:solidFill>
                  <a:srgbClr val="F0453A"/>
                </a:solidFill>
              </a:rPr>
              <a:t> Артём </a:t>
            </a:r>
            <a:r>
              <a:rPr lang="ru-RU" b="1" dirty="0" err="1" smtClean="0">
                <a:solidFill>
                  <a:srgbClr val="F0453A"/>
                </a:solidFill>
              </a:rPr>
              <a:t>Зурабович</a:t>
            </a:r>
            <a:endParaRPr lang="ru-RU" b="1" dirty="0">
              <a:solidFill>
                <a:srgbClr val="F0453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705972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99998" y="609600"/>
            <a:ext cx="8596668" cy="1320800"/>
          </a:xfrm>
        </p:spPr>
        <p:txBody>
          <a:bodyPr/>
          <a:lstStyle/>
          <a:p>
            <a:r>
              <a:rPr lang="ru-RU" dirty="0" smtClean="0"/>
              <a:t>Скрипт движения фона и земли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8882" y="1353636"/>
            <a:ext cx="8787062" cy="4045901"/>
          </a:xfrm>
        </p:spPr>
        <p:txBody>
          <a:bodyPr/>
          <a:lstStyle/>
          <a:p>
            <a:r>
              <a:rPr lang="ru-RU" dirty="0"/>
              <a:t>Этот скрипт отвечает за движение заднего фона и земли. Создаётся своеобразный цикл и, соответственно, иллюзия полёта вороны сквозь разные миры. Скорость проигрывания анимации у земли будет больше чем у заднего фона.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7175" y="2279927"/>
            <a:ext cx="6480734" cy="2775613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042" y="5320178"/>
            <a:ext cx="2829867" cy="1240055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7175" y="5360719"/>
            <a:ext cx="3182239" cy="119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97568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Скрипт </a:t>
            </a:r>
            <a:r>
              <a:rPr lang="ru-RU" dirty="0" err="1" smtClean="0"/>
              <a:t>спауна</a:t>
            </a:r>
            <a:r>
              <a:rPr lang="ru-RU" dirty="0" smtClean="0"/>
              <a:t> труб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45864" y="1270000"/>
            <a:ext cx="8596668" cy="3880773"/>
          </a:xfrm>
        </p:spPr>
        <p:txBody>
          <a:bodyPr/>
          <a:lstStyle/>
          <a:p>
            <a:r>
              <a:rPr lang="ru-RU" dirty="0" smtClean="0"/>
              <a:t>Задача этого скрипта заключается в том</a:t>
            </a:r>
            <a:r>
              <a:rPr lang="en-US" dirty="0" smtClean="0"/>
              <a:t>,</a:t>
            </a:r>
            <a:r>
              <a:rPr lang="ru-RU" dirty="0" smtClean="0"/>
              <a:t>чтобы размещать трубы в правой части экрана на разной высоте с проходом.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5549" y="2037272"/>
            <a:ext cx="2880423" cy="447436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01" y="2037272"/>
            <a:ext cx="6127011" cy="4493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66398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43519" y="774976"/>
            <a:ext cx="8596668" cy="1320800"/>
          </a:xfrm>
        </p:spPr>
        <p:txBody>
          <a:bodyPr/>
          <a:lstStyle/>
          <a:p>
            <a:r>
              <a:rPr lang="ru-RU" dirty="0" smtClean="0"/>
              <a:t>Скрипт движения труб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43519" y="1803269"/>
            <a:ext cx="4697408" cy="4417664"/>
          </a:xfrm>
        </p:spPr>
        <p:txBody>
          <a:bodyPr/>
          <a:lstStyle/>
          <a:p>
            <a:r>
              <a:rPr lang="ru-RU" dirty="0" smtClean="0"/>
              <a:t>Этот скрипт позволяет нашим колонам двигаться поочерёдно в левую часть экрана. Как только колоны пересекают границы левой части экраны</a:t>
            </a:r>
            <a:r>
              <a:rPr lang="en-US" dirty="0" smtClean="0"/>
              <a:t>, </a:t>
            </a:r>
            <a:r>
              <a:rPr lang="ru-RU" dirty="0" smtClean="0"/>
              <a:t>они разрушаются.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473" y="3846812"/>
            <a:ext cx="4019500" cy="2250920"/>
          </a:xfrm>
          <a:prstGeom prst="rect">
            <a:avLst/>
          </a:prstGeom>
        </p:spPr>
      </p:pic>
      <p:pic>
        <p:nvPicPr>
          <p:cNvPr id="7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5240927" y="1878654"/>
            <a:ext cx="6070827" cy="426689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9167785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Скрипт </a:t>
            </a:r>
            <a:r>
              <a:rPr lang="ru-RU" dirty="0" smtClean="0"/>
              <a:t>счёта</a:t>
            </a:r>
            <a:r>
              <a:rPr lang="en-US" dirty="0" smtClean="0"/>
              <a:t>,</a:t>
            </a:r>
            <a:r>
              <a:rPr lang="ru-RU" dirty="0" smtClean="0"/>
              <a:t>запуска </a:t>
            </a:r>
            <a:r>
              <a:rPr lang="ru-RU" dirty="0" smtClean="0"/>
              <a:t>и конца игры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1463638"/>
            <a:ext cx="8291313" cy="3880773"/>
          </a:xfrm>
        </p:spPr>
        <p:txBody>
          <a:bodyPr/>
          <a:lstStyle/>
          <a:p>
            <a:r>
              <a:rPr lang="ru-RU" dirty="0" smtClean="0"/>
              <a:t>Этот скрипт отвечает за запуск и </a:t>
            </a:r>
            <a:r>
              <a:rPr lang="ru-RU" dirty="0" smtClean="0"/>
              <a:t>конец </a:t>
            </a:r>
            <a:r>
              <a:rPr lang="ru-RU" dirty="0" smtClean="0"/>
              <a:t>игры</a:t>
            </a:r>
            <a:r>
              <a:rPr lang="en-US" dirty="0" smtClean="0"/>
              <a:t>,</a:t>
            </a:r>
            <a:r>
              <a:rPr lang="ru-RU" dirty="0" smtClean="0"/>
              <a:t>отображение </a:t>
            </a:r>
            <a:r>
              <a:rPr lang="en-US" dirty="0" smtClean="0"/>
              <a:t>UI </a:t>
            </a:r>
            <a:r>
              <a:rPr lang="ru-RU" dirty="0" smtClean="0"/>
              <a:t>объектов и подсчёт очков.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255" y="2327090"/>
            <a:ext cx="3678735" cy="422663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906" y="2327090"/>
            <a:ext cx="3357824" cy="4226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47306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54594" y="3166241"/>
            <a:ext cx="8596668" cy="1320800"/>
          </a:xfrm>
        </p:spPr>
        <p:txBody>
          <a:bodyPr>
            <a:normAutofit/>
          </a:bodyPr>
          <a:lstStyle/>
          <a:p>
            <a:r>
              <a:rPr lang="ru-RU" sz="5400" dirty="0" smtClean="0"/>
              <a:t>Спасибо за внимание!!!</a:t>
            </a:r>
            <a:endParaRPr lang="ru-RU" sz="5400" dirty="0"/>
          </a:p>
        </p:txBody>
      </p:sp>
    </p:spTree>
    <p:extLst>
      <p:ext uri="{BB962C8B-B14F-4D97-AF65-F5344CB8AC3E}">
        <p14:creationId xmlns:p14="http://schemas.microsoft.com/office/powerpoint/2010/main" val="2197909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86927" y="393654"/>
            <a:ext cx="8596668" cy="1320800"/>
          </a:xfrm>
        </p:spPr>
        <p:txBody>
          <a:bodyPr/>
          <a:lstStyle/>
          <a:p>
            <a:pPr algn="ctr"/>
            <a:r>
              <a:rPr lang="ru-RU" dirty="0" smtClean="0"/>
              <a:t>Про что игра</a:t>
            </a:r>
            <a:r>
              <a:rPr lang="en-US" dirty="0" smtClean="0"/>
              <a:t> flappy bird</a:t>
            </a:r>
            <a:r>
              <a:rPr lang="ru-RU" dirty="0" smtClean="0"/>
              <a:t>? 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50172" y="1281724"/>
            <a:ext cx="7982412" cy="4019943"/>
          </a:xfrm>
        </p:spPr>
        <p:txBody>
          <a:bodyPr/>
          <a:lstStyle/>
          <a:p>
            <a:r>
              <a:rPr lang="ru-RU" dirty="0"/>
              <a:t>Игра </a:t>
            </a:r>
            <a:r>
              <a:rPr lang="ru-RU" dirty="0" err="1"/>
              <a:t>Floppy</a:t>
            </a:r>
            <a:r>
              <a:rPr lang="ru-RU" dirty="0"/>
              <a:t> </a:t>
            </a:r>
            <a:r>
              <a:rPr lang="ru-RU" dirty="0" err="1"/>
              <a:t>Bird</a:t>
            </a:r>
            <a:r>
              <a:rPr lang="ru-RU" dirty="0"/>
              <a:t> (Флоппи Бёрд) - это аркадная игра, вдохновлённая мотивами мира пост-апокалипсиса. Коварная лиса хитро украла сыр у отважной вороны, что самозабвенно пустилась в погоню за рыжей плутовкой. Теперь ей предстоит пройти долгий путь, полный лишений и испытаний, ради заветной цели. Миры за её спиной бегут вдаль, оставляя о себе лишь </a:t>
            </a:r>
            <a:r>
              <a:rPr lang="ru-RU" dirty="0" smtClean="0"/>
              <a:t>воспоминания.</a:t>
            </a:r>
            <a:endParaRPr lang="ru-RU" dirty="0"/>
          </a:p>
          <a:p>
            <a:pPr marL="0" indent="0">
              <a:buNone/>
            </a:pP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4313" y="3134219"/>
            <a:ext cx="6371644" cy="347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63512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1592" y="420673"/>
            <a:ext cx="8596668" cy="1320800"/>
          </a:xfrm>
        </p:spPr>
        <p:txBody>
          <a:bodyPr/>
          <a:lstStyle/>
          <a:p>
            <a:pPr algn="ctr"/>
            <a:r>
              <a:rPr lang="ru-RU" dirty="0" smtClean="0"/>
              <a:t>Объекты на игровой сцене</a:t>
            </a:r>
            <a:endParaRPr lang="ru-RU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2697" y="1668138"/>
            <a:ext cx="1899601" cy="211264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349211" y="5820084"/>
            <a:ext cx="317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Колонны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3093535" y="3838457"/>
            <a:ext cx="2999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Ворона</a:t>
            </a:r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0901" y="1456301"/>
            <a:ext cx="1726705" cy="4306104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6387" y="4955297"/>
            <a:ext cx="4532222" cy="80710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93535" y="5820084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Земля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2613534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2788" y="449580"/>
            <a:ext cx="8596668" cy="1320800"/>
          </a:xfrm>
        </p:spPr>
        <p:txBody>
          <a:bodyPr/>
          <a:lstStyle/>
          <a:p>
            <a:pPr algn="ctr"/>
            <a:r>
              <a:rPr lang="ru-RU" dirty="0" smtClean="0"/>
              <a:t>Игровая сцена. Начало игры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32788" y="1149443"/>
            <a:ext cx="8933011" cy="4235685"/>
          </a:xfrm>
        </p:spPr>
        <p:txBody>
          <a:bodyPr/>
          <a:lstStyle/>
          <a:p>
            <a:r>
              <a:rPr lang="ru-RU" dirty="0"/>
              <a:t>Изначально игра стоит на паузе. Для того чтобы начать играть, нужно нажать кнопку старта. </a:t>
            </a:r>
            <a:r>
              <a:rPr lang="ru-RU" dirty="0" smtClean="0"/>
              <a:t>После </a:t>
            </a:r>
            <a:r>
              <a:rPr lang="ru-RU" dirty="0"/>
              <a:t>чего игра запустится. После старта игры, птица начнёт лететь вперёд и опускаться вниз. Впереди будут появляться трубы с проходом на разной высоте. В зависимости от расположения игрока, вороне придётся либо взлететь выше, либо спикировать, чтобы избежать столкновения.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836" y="3111004"/>
            <a:ext cx="6374914" cy="3512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21489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0926" y="706710"/>
            <a:ext cx="8596668" cy="1320800"/>
          </a:xfrm>
        </p:spPr>
        <p:txBody>
          <a:bodyPr/>
          <a:lstStyle/>
          <a:p>
            <a:r>
              <a:rPr lang="en-US" dirty="0" smtClean="0"/>
              <a:t>                     </a:t>
            </a:r>
            <a:r>
              <a:rPr lang="ru-RU" dirty="0" smtClean="0"/>
              <a:t>Игровой процесс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0926" y="2027510"/>
            <a:ext cx="2743199" cy="5530190"/>
          </a:xfrm>
        </p:spPr>
        <p:txBody>
          <a:bodyPr/>
          <a:lstStyle/>
          <a:p>
            <a:r>
              <a:rPr lang="ru-RU" dirty="0" err="1"/>
              <a:t>Геймплей</a:t>
            </a:r>
            <a:r>
              <a:rPr lang="ru-RU" dirty="0"/>
              <a:t> - управляя вороной, избегать торчащие отовсюду трубы. Игрок нажимает на экран, чтобы птица взлетела выше и избежала препятствие. Если игрок задевает трубы или землю, игра заканчивается, и всё начинается сначала.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9148" y="2027510"/>
            <a:ext cx="6955757" cy="379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9316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9701" y="853326"/>
            <a:ext cx="8596668" cy="1320800"/>
          </a:xfrm>
        </p:spPr>
        <p:txBody>
          <a:bodyPr/>
          <a:lstStyle/>
          <a:p>
            <a:r>
              <a:rPr lang="ru-RU" dirty="0" smtClean="0"/>
              <a:t>Подсчёт очков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9701" y="1941551"/>
            <a:ext cx="8596668" cy="3880773"/>
          </a:xfrm>
        </p:spPr>
        <p:txBody>
          <a:bodyPr/>
          <a:lstStyle/>
          <a:p>
            <a:r>
              <a:rPr lang="ru-RU" dirty="0"/>
              <a:t>Каждая оставшаяся позади труба даёт игроку очко. Чем больше очков наберёт игрок, тем круче он </a:t>
            </a:r>
            <a:r>
              <a:rPr lang="ru-RU" dirty="0" smtClean="0"/>
              <a:t>будет.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8184" y="2872477"/>
            <a:ext cx="3980185" cy="264931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156" y="2836871"/>
            <a:ext cx="4762500" cy="2678906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4"/>
          <a:srcRect l="43006" t="1153" r="42133" b="89330"/>
          <a:stretch/>
        </p:blipFill>
        <p:spPr>
          <a:xfrm>
            <a:off x="3825500" y="2836871"/>
            <a:ext cx="1534156" cy="541467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5"/>
          <a:srcRect l="43875" t="2020" r="42272" b="89102"/>
          <a:stretch/>
        </p:blipFill>
        <p:spPr>
          <a:xfrm>
            <a:off x="8294369" y="2867786"/>
            <a:ext cx="1524000" cy="545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53205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509744" y="257544"/>
            <a:ext cx="8596668" cy="1320800"/>
          </a:xfrm>
        </p:spPr>
        <p:txBody>
          <a:bodyPr/>
          <a:lstStyle/>
          <a:p>
            <a:r>
              <a:rPr lang="ru-RU" dirty="0" smtClean="0"/>
              <a:t>Конец игры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24422" y="1262495"/>
            <a:ext cx="8596668" cy="3880773"/>
          </a:xfrm>
        </p:spPr>
        <p:txBody>
          <a:bodyPr/>
          <a:lstStyle/>
          <a:p>
            <a:r>
              <a:rPr lang="ru-RU" dirty="0"/>
              <a:t>Игра </a:t>
            </a:r>
            <a:r>
              <a:rPr lang="ru-RU" dirty="0" smtClean="0"/>
              <a:t>будет продолжается </a:t>
            </a:r>
            <a:r>
              <a:rPr lang="ru-RU" dirty="0"/>
              <a:t>до тех пор, пока птица не заденет трубы </a:t>
            </a:r>
            <a:r>
              <a:rPr lang="ru-RU" dirty="0" smtClean="0"/>
              <a:t>или упадёт на </a:t>
            </a:r>
            <a:r>
              <a:rPr lang="ru-RU" dirty="0"/>
              <a:t>землю.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730" y="2344645"/>
            <a:ext cx="7680052" cy="3400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57714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Скрипт движения птицы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69917" y="1930400"/>
            <a:ext cx="3631219" cy="5580207"/>
          </a:xfrm>
        </p:spPr>
        <p:txBody>
          <a:bodyPr/>
          <a:lstStyle/>
          <a:p>
            <a:r>
              <a:rPr lang="ru-RU" dirty="0"/>
              <a:t>Этот скрипт отвечает за движение вороны по оси х и у. Также он считывает нажатия кнопки "пробел" или "</a:t>
            </a:r>
            <a:r>
              <a:rPr lang="ru-RU" dirty="0" err="1"/>
              <a:t>лкм</a:t>
            </a:r>
            <a:r>
              <a:rPr lang="ru-RU" dirty="0"/>
              <a:t>" для прыжка.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5668" y="1400455"/>
            <a:ext cx="5062920" cy="516785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98" r="5943" b="18923"/>
          <a:stretch/>
        </p:blipFill>
        <p:spPr>
          <a:xfrm>
            <a:off x="1051867" y="3584973"/>
            <a:ext cx="3549269" cy="247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71438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520391"/>
            <a:ext cx="8596668" cy="1320800"/>
          </a:xfrm>
        </p:spPr>
        <p:txBody>
          <a:bodyPr/>
          <a:lstStyle/>
          <a:p>
            <a:r>
              <a:rPr lang="ru-RU" dirty="0" smtClean="0"/>
              <a:t>Анимация полёта птицы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1410701"/>
            <a:ext cx="3757506" cy="3405821"/>
          </a:xfrm>
        </p:spPr>
        <p:txBody>
          <a:bodyPr/>
          <a:lstStyle/>
          <a:p>
            <a:r>
              <a:rPr lang="ru-RU" dirty="0" smtClean="0"/>
              <a:t>Для создания анимации мы добавим в наш скрипт полёта несколько строчек и функцию. Функция будет реализовывать анимацию полёта птицы путём поочерёдного вывода фреймов из массива.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5054" y="4363051"/>
            <a:ext cx="2079604" cy="2079604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/>
          <a:srcRect l="-392" t="-423" r="36263" b="76669"/>
          <a:stretch/>
        </p:blipFill>
        <p:spPr>
          <a:xfrm>
            <a:off x="4890914" y="1434836"/>
            <a:ext cx="3677405" cy="139008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3"/>
          <a:srcRect l="2252" t="54859" r="10700" b="28081"/>
          <a:stretch/>
        </p:blipFill>
        <p:spPr>
          <a:xfrm>
            <a:off x="4890914" y="3076491"/>
            <a:ext cx="4404732" cy="880948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4"/>
          <a:srcRect l="3345" t="-1" r="29648" b="48097"/>
          <a:stretch/>
        </p:blipFill>
        <p:spPr>
          <a:xfrm>
            <a:off x="4890914" y="4209010"/>
            <a:ext cx="4520715" cy="2387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86128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Аспект">
  <a:themeElements>
    <a:clrScheme name="Бумажная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1379</TotalTime>
  <Words>414</Words>
  <Application>Microsoft Office PowerPoint</Application>
  <PresentationFormat>Широкоэкранный</PresentationFormat>
  <Paragraphs>31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Arial</vt:lpstr>
      <vt:lpstr>Trebuchet MS</vt:lpstr>
      <vt:lpstr>Wingdings 3</vt:lpstr>
      <vt:lpstr>Аспект</vt:lpstr>
      <vt:lpstr>Floppy Bird</vt:lpstr>
      <vt:lpstr>Про что игра flappy bird? </vt:lpstr>
      <vt:lpstr>Объекты на игровой сцене</vt:lpstr>
      <vt:lpstr>Игровая сцена. Начало игры</vt:lpstr>
      <vt:lpstr>                     Игровой процесс</vt:lpstr>
      <vt:lpstr>Подсчёт очков</vt:lpstr>
      <vt:lpstr>Конец игры</vt:lpstr>
      <vt:lpstr>Скрипт движения птицы</vt:lpstr>
      <vt:lpstr>Анимация полёта птицы</vt:lpstr>
      <vt:lpstr>Скрипт движения фона и земли</vt:lpstr>
      <vt:lpstr>Скрипт спауна труб</vt:lpstr>
      <vt:lpstr>Скрипт движения труб</vt:lpstr>
      <vt:lpstr>Скрипт счёта,запуска и конца игры</vt:lpstr>
      <vt:lpstr>Спасибо за внимание!!!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Flappy Bird</dc:title>
  <dc:creator>ACER</dc:creator>
  <cp:lastModifiedBy>ACER</cp:lastModifiedBy>
  <cp:revision>50</cp:revision>
  <dcterms:created xsi:type="dcterms:W3CDTF">2023-07-11T06:38:02Z</dcterms:created>
  <dcterms:modified xsi:type="dcterms:W3CDTF">2023-08-26T16:28:39Z</dcterms:modified>
</cp:coreProperties>
</file>